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25201563" cy="36009263"/>
  <p:notesSz cx="6858000" cy="9144000"/>
  <p:defaultTextStyle>
    <a:defPPr>
      <a:defRPr lang="es-ES"/>
    </a:defPPr>
    <a:lvl1pPr marL="0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1pPr>
    <a:lvl2pPr marL="1748836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2pPr>
    <a:lvl3pPr marL="3497671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3pPr>
    <a:lvl4pPr marL="5246507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4pPr>
    <a:lvl5pPr marL="6995343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5pPr>
    <a:lvl6pPr marL="8744179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6pPr>
    <a:lvl7pPr marL="10493014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7pPr>
    <a:lvl8pPr marL="12241850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8pPr>
    <a:lvl9pPr marL="13990686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2">
          <p15:clr>
            <a:srgbClr val="A4A3A4"/>
          </p15:clr>
        </p15:guide>
        <p15:guide id="2" pos="793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ffi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982"/>
    <a:srgbClr val="A2007B"/>
    <a:srgbClr val="452780"/>
    <a:srgbClr val="FBC809"/>
    <a:srgbClr val="063E91"/>
    <a:srgbClr val="0C6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 autoAdjust="0"/>
    <p:restoredTop sz="94626" autoAdjust="0"/>
  </p:normalViewPr>
  <p:slideViewPr>
    <p:cSldViewPr snapToGrid="0" snapToObjects="1">
      <p:cViewPr varScale="1">
        <p:scale>
          <a:sx n="23" d="100"/>
          <a:sy n="23" d="100"/>
        </p:scale>
        <p:origin x="3392" y="256"/>
      </p:cViewPr>
      <p:guideLst>
        <p:guide orient="horz" pos="11342"/>
        <p:guide pos="79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7EFE6-BE91-B74B-8B12-0CED045D47D2}" type="datetimeFigureOut">
              <a:rPr lang="es-ES" smtClean="0"/>
              <a:t>21/9/23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28850" y="685800"/>
            <a:ext cx="2400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D56E7-5638-C842-BFD5-4C28E6071D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7617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90117" y="11186214"/>
            <a:ext cx="21421329" cy="7718652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780235" y="20405249"/>
            <a:ext cx="17641094" cy="92023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48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97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46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995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44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49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41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990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819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214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0359375" y="7568616"/>
            <a:ext cx="15624095" cy="161324832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473965" y="7568616"/>
            <a:ext cx="46465382" cy="161324832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74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670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0750" y="23139288"/>
            <a:ext cx="21421329" cy="7151840"/>
          </a:xfrm>
        </p:spPr>
        <p:txBody>
          <a:bodyPr anchor="t"/>
          <a:lstStyle>
            <a:lvl1pPr algn="l">
              <a:defRPr sz="153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990750" y="15262264"/>
            <a:ext cx="21421329" cy="7877024"/>
          </a:xfrm>
        </p:spPr>
        <p:txBody>
          <a:bodyPr anchor="b"/>
          <a:lstStyle>
            <a:lvl1pPr marL="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1pPr>
            <a:lvl2pPr marL="1748836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497671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46507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6995343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44179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493014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4185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3990686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378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473967" y="44119688"/>
            <a:ext cx="31042552" cy="124773761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4936543" y="44119688"/>
            <a:ext cx="31046926" cy="124773761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588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0078" y="1442040"/>
            <a:ext cx="22681407" cy="6001544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60078" y="8060409"/>
            <a:ext cx="11135067" cy="3359195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836" indent="0">
              <a:buNone/>
              <a:defRPr sz="7700" b="1"/>
            </a:lvl2pPr>
            <a:lvl3pPr marL="3497671" indent="0">
              <a:buNone/>
              <a:defRPr sz="6900" b="1"/>
            </a:lvl3pPr>
            <a:lvl4pPr marL="5246507" indent="0">
              <a:buNone/>
              <a:defRPr sz="6100" b="1"/>
            </a:lvl4pPr>
            <a:lvl5pPr marL="6995343" indent="0">
              <a:buNone/>
              <a:defRPr sz="6100" b="1"/>
            </a:lvl5pPr>
            <a:lvl6pPr marL="8744179" indent="0">
              <a:buNone/>
              <a:defRPr sz="6100" b="1"/>
            </a:lvl6pPr>
            <a:lvl7pPr marL="10493014" indent="0">
              <a:buNone/>
              <a:defRPr sz="6100" b="1"/>
            </a:lvl7pPr>
            <a:lvl8pPr marL="12241850" indent="0">
              <a:buNone/>
              <a:defRPr sz="6100" b="1"/>
            </a:lvl8pPr>
            <a:lvl9pPr marL="13990686" indent="0">
              <a:buNone/>
              <a:defRPr sz="61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60078" y="11419604"/>
            <a:ext cx="11135067" cy="20747006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802045" y="8060409"/>
            <a:ext cx="11139441" cy="3359195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836" indent="0">
              <a:buNone/>
              <a:defRPr sz="7700" b="1"/>
            </a:lvl2pPr>
            <a:lvl3pPr marL="3497671" indent="0">
              <a:buNone/>
              <a:defRPr sz="6900" b="1"/>
            </a:lvl3pPr>
            <a:lvl4pPr marL="5246507" indent="0">
              <a:buNone/>
              <a:defRPr sz="6100" b="1"/>
            </a:lvl4pPr>
            <a:lvl5pPr marL="6995343" indent="0">
              <a:buNone/>
              <a:defRPr sz="6100" b="1"/>
            </a:lvl5pPr>
            <a:lvl6pPr marL="8744179" indent="0">
              <a:buNone/>
              <a:defRPr sz="6100" b="1"/>
            </a:lvl6pPr>
            <a:lvl7pPr marL="10493014" indent="0">
              <a:buNone/>
              <a:defRPr sz="6100" b="1"/>
            </a:lvl7pPr>
            <a:lvl8pPr marL="12241850" indent="0">
              <a:buNone/>
              <a:defRPr sz="6100" b="1"/>
            </a:lvl8pPr>
            <a:lvl9pPr marL="13990686" indent="0">
              <a:buNone/>
              <a:defRPr sz="61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802045" y="11419604"/>
            <a:ext cx="11139441" cy="20747006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8477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78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193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0079" y="1433702"/>
            <a:ext cx="8291141" cy="6101570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53111" y="1433705"/>
            <a:ext cx="14088374" cy="30732908"/>
          </a:xfrm>
        </p:spPr>
        <p:txBody>
          <a:bodyPr/>
          <a:lstStyle>
            <a:lvl1pPr>
              <a:defRPr sz="12200"/>
            </a:lvl1pPr>
            <a:lvl2pPr>
              <a:defRPr sz="10700"/>
            </a:lvl2pPr>
            <a:lvl3pPr>
              <a:defRPr sz="92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60079" y="7535274"/>
            <a:ext cx="8291141" cy="24631339"/>
          </a:xfrm>
        </p:spPr>
        <p:txBody>
          <a:bodyPr/>
          <a:lstStyle>
            <a:lvl1pPr marL="0" indent="0">
              <a:buNone/>
              <a:defRPr sz="5400"/>
            </a:lvl1pPr>
            <a:lvl2pPr marL="1748836" indent="0">
              <a:buNone/>
              <a:defRPr sz="4600"/>
            </a:lvl2pPr>
            <a:lvl3pPr marL="3497671" indent="0">
              <a:buNone/>
              <a:defRPr sz="3800"/>
            </a:lvl3pPr>
            <a:lvl4pPr marL="5246507" indent="0">
              <a:buNone/>
              <a:defRPr sz="3400"/>
            </a:lvl4pPr>
            <a:lvl5pPr marL="6995343" indent="0">
              <a:buNone/>
              <a:defRPr sz="3400"/>
            </a:lvl5pPr>
            <a:lvl6pPr marL="8744179" indent="0">
              <a:buNone/>
              <a:defRPr sz="3400"/>
            </a:lvl6pPr>
            <a:lvl7pPr marL="10493014" indent="0">
              <a:buNone/>
              <a:defRPr sz="3400"/>
            </a:lvl7pPr>
            <a:lvl8pPr marL="12241850" indent="0">
              <a:buNone/>
              <a:defRPr sz="3400"/>
            </a:lvl8pPr>
            <a:lvl9pPr marL="13990686" indent="0">
              <a:buNone/>
              <a:defRPr sz="3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3149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9683" y="25206484"/>
            <a:ext cx="15120938" cy="2975768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939683" y="3217494"/>
            <a:ext cx="15120938" cy="21605558"/>
          </a:xfrm>
        </p:spPr>
        <p:txBody>
          <a:bodyPr/>
          <a:lstStyle>
            <a:lvl1pPr marL="0" indent="0">
              <a:buNone/>
              <a:defRPr sz="12200"/>
            </a:lvl1pPr>
            <a:lvl2pPr marL="1748836" indent="0">
              <a:buNone/>
              <a:defRPr sz="10700"/>
            </a:lvl2pPr>
            <a:lvl3pPr marL="3497671" indent="0">
              <a:buNone/>
              <a:defRPr sz="9200"/>
            </a:lvl3pPr>
            <a:lvl4pPr marL="5246507" indent="0">
              <a:buNone/>
              <a:defRPr sz="7700"/>
            </a:lvl4pPr>
            <a:lvl5pPr marL="6995343" indent="0">
              <a:buNone/>
              <a:defRPr sz="7700"/>
            </a:lvl5pPr>
            <a:lvl6pPr marL="8744179" indent="0">
              <a:buNone/>
              <a:defRPr sz="7700"/>
            </a:lvl6pPr>
            <a:lvl7pPr marL="10493014" indent="0">
              <a:buNone/>
              <a:defRPr sz="7700"/>
            </a:lvl7pPr>
            <a:lvl8pPr marL="12241850" indent="0">
              <a:buNone/>
              <a:defRPr sz="7700"/>
            </a:lvl8pPr>
            <a:lvl9pPr marL="13990686" indent="0">
              <a:buNone/>
              <a:defRPr sz="77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39683" y="28182252"/>
            <a:ext cx="15120938" cy="4226084"/>
          </a:xfrm>
        </p:spPr>
        <p:txBody>
          <a:bodyPr/>
          <a:lstStyle>
            <a:lvl1pPr marL="0" indent="0">
              <a:buNone/>
              <a:defRPr sz="5400"/>
            </a:lvl1pPr>
            <a:lvl2pPr marL="1748836" indent="0">
              <a:buNone/>
              <a:defRPr sz="4600"/>
            </a:lvl2pPr>
            <a:lvl3pPr marL="3497671" indent="0">
              <a:buNone/>
              <a:defRPr sz="3800"/>
            </a:lvl3pPr>
            <a:lvl4pPr marL="5246507" indent="0">
              <a:buNone/>
              <a:defRPr sz="3400"/>
            </a:lvl4pPr>
            <a:lvl5pPr marL="6995343" indent="0">
              <a:buNone/>
              <a:defRPr sz="3400"/>
            </a:lvl5pPr>
            <a:lvl6pPr marL="8744179" indent="0">
              <a:buNone/>
              <a:defRPr sz="3400"/>
            </a:lvl6pPr>
            <a:lvl7pPr marL="10493014" indent="0">
              <a:buNone/>
              <a:defRPr sz="3400"/>
            </a:lvl7pPr>
            <a:lvl8pPr marL="12241850" indent="0">
              <a:buNone/>
              <a:defRPr sz="3400"/>
            </a:lvl8pPr>
            <a:lvl9pPr marL="13990686" indent="0">
              <a:buNone/>
              <a:defRPr sz="3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182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260078" y="1442040"/>
            <a:ext cx="22681407" cy="6001544"/>
          </a:xfrm>
          <a:prstGeom prst="rect">
            <a:avLst/>
          </a:prstGeom>
        </p:spPr>
        <p:txBody>
          <a:bodyPr vert="horz" lIns="349767" tIns="174884" rIns="349767" bIns="174884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60078" y="8402164"/>
            <a:ext cx="22681407" cy="23764449"/>
          </a:xfrm>
          <a:prstGeom prst="rect">
            <a:avLst/>
          </a:prstGeom>
        </p:spPr>
        <p:txBody>
          <a:bodyPr vert="horz" lIns="349767" tIns="174884" rIns="349767" bIns="174884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260078" y="33375255"/>
            <a:ext cx="5880365" cy="1917160"/>
          </a:xfrm>
          <a:prstGeom prst="rect">
            <a:avLst/>
          </a:prstGeom>
        </p:spPr>
        <p:txBody>
          <a:bodyPr vert="horz" lIns="349767" tIns="174884" rIns="349767" bIns="174884" rtlCol="0" anchor="ctr"/>
          <a:lstStyle>
            <a:lvl1pPr algn="l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610534" y="33375255"/>
            <a:ext cx="7980495" cy="1917160"/>
          </a:xfrm>
          <a:prstGeom prst="rect">
            <a:avLst/>
          </a:prstGeom>
        </p:spPr>
        <p:txBody>
          <a:bodyPr vert="horz" lIns="349767" tIns="174884" rIns="349767" bIns="174884" rtlCol="0" anchor="ctr"/>
          <a:lstStyle>
            <a:lvl1pPr algn="ct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8061120" y="33375255"/>
            <a:ext cx="5880365" cy="1917160"/>
          </a:xfrm>
          <a:prstGeom prst="rect">
            <a:avLst/>
          </a:prstGeom>
        </p:spPr>
        <p:txBody>
          <a:bodyPr vert="horz" lIns="349767" tIns="174884" rIns="349767" bIns="174884" rtlCol="0" anchor="ctr"/>
          <a:lstStyle>
            <a:lvl1pPr algn="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093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748836" rtl="0" eaLnBrk="1" latinLnBrk="0" hangingPunct="1">
        <a:spcBef>
          <a:spcPct val="0"/>
        </a:spcBef>
        <a:buNone/>
        <a:defRPr sz="1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1627" indent="-1311627" algn="l" defTabSz="1748836" rtl="0" eaLnBrk="1" latinLnBrk="0" hangingPunct="1">
        <a:spcBef>
          <a:spcPct val="20000"/>
        </a:spcBef>
        <a:buFont typeface="Arial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1pPr>
      <a:lvl2pPr marL="2841858" indent="-1093022" algn="l" defTabSz="1748836" rtl="0" eaLnBrk="1" latinLnBrk="0" hangingPunct="1">
        <a:spcBef>
          <a:spcPct val="20000"/>
        </a:spcBef>
        <a:buFont typeface="Arial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4372089" indent="-874418" algn="l" defTabSz="1748836" rtl="0" eaLnBrk="1" latinLnBrk="0" hangingPunct="1">
        <a:spcBef>
          <a:spcPct val="20000"/>
        </a:spcBef>
        <a:buFont typeface="Arial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6120925" indent="-874418" algn="l" defTabSz="1748836" rtl="0" eaLnBrk="1" latinLnBrk="0" hangingPunct="1">
        <a:spcBef>
          <a:spcPct val="20000"/>
        </a:spcBef>
        <a:buFont typeface="Arial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69761" indent="-874418" algn="l" defTabSz="1748836" rtl="0" eaLnBrk="1" latinLnBrk="0" hangingPunct="1">
        <a:spcBef>
          <a:spcPct val="20000"/>
        </a:spcBef>
        <a:buFont typeface="Arial"/>
        <a:buChar char="»"/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618596" indent="-874418" algn="l" defTabSz="1748836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367432" indent="-874418" algn="l" defTabSz="1748836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116268" indent="-874418" algn="l" defTabSz="1748836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4865104" indent="-874418" algn="l" defTabSz="1748836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8836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7671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46507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95343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44179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93014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41850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686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adroTexto 69"/>
          <p:cNvSpPr txBox="1"/>
          <p:nvPr/>
        </p:nvSpPr>
        <p:spPr>
          <a:xfrm>
            <a:off x="2466755" y="7150153"/>
            <a:ext cx="9179814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fontAlgn="base"/>
            <a:r>
              <a:rPr lang="es-ES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Autores 1, Autor 2, Autor3, Autor 4 </a:t>
            </a:r>
          </a:p>
          <a:p>
            <a:pPr algn="just" fontAlgn="base"/>
            <a:r>
              <a:rPr lang="es-ES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Docente Tutor:</a:t>
            </a:r>
          </a:p>
          <a:p>
            <a:pPr algn="just" fontAlgn="base"/>
            <a:r>
              <a:rPr lang="es-ES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Facultad o Programa:</a:t>
            </a:r>
          </a:p>
          <a:p>
            <a:pPr algn="just" fontAlgn="base"/>
            <a:r>
              <a:rPr lang="es-ES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Universidad: </a:t>
            </a:r>
            <a:endParaRPr lang="es-E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CuadroTexto 74"/>
          <p:cNvSpPr txBox="1"/>
          <p:nvPr/>
        </p:nvSpPr>
        <p:spPr>
          <a:xfrm>
            <a:off x="2065338" y="33423941"/>
            <a:ext cx="21194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Ffdhdfj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r.(2012). Fundamento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gjgjhfgg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fcc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vbc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chcjf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fgjv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g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vvgvgvgvmnvm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ffjgfjg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ggffkfkg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yghg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kgkh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kvh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kjfgfj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fhgfgfgf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fdfhj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john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willey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joons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ltd.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Ffdhdfj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r.(2012). Fundamento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gjgjhfgg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fcc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vbc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chcjf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fgjv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g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vvgvgvgvmnvm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ffjgfjg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ggffkfkg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yghg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kgkh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kvh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kjfgfj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fhgfgfgf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fdfhj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john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willey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joons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ltd.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Ffdhdfj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r.(2012). Fundamento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gjgjhfgg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fcc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vbc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chcjf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fgjv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g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vvgvgvgvmnvm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ffjgfjg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ggffkfkg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yghg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kgkh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kvh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kjfgfj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fhgfgfgf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fdfhj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john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willey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joons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ltd.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ED0832B-A055-F926-8380-E2AC0233CC2C}"/>
              </a:ext>
            </a:extLst>
          </p:cNvPr>
          <p:cNvSpPr txBox="1"/>
          <p:nvPr/>
        </p:nvSpPr>
        <p:spPr>
          <a:xfrm>
            <a:off x="11646568" y="7365597"/>
            <a:ext cx="11613482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s-ES"/>
            </a:defPPr>
            <a:lvl1pPr fontAlgn="base">
              <a:defRPr sz="3200" i="0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algn="just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Nombre del Semillero, Estrategia </a:t>
            </a:r>
            <a:r>
              <a:rPr lang="es-CO" sz="2800" dirty="0" err="1">
                <a:latin typeface="Arial" panose="020B0604020202020204" pitchFamily="34" charset="0"/>
                <a:cs typeface="Arial" panose="020B0604020202020204" pitchFamily="34" charset="0"/>
              </a:rPr>
              <a:t>CTeI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 o Grupo de Investigación.</a:t>
            </a:r>
          </a:p>
          <a:p>
            <a:pPr algn="just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Escriba una breve descripción o resumen del semillero, estrategia de </a:t>
            </a:r>
            <a:r>
              <a:rPr lang="es-CO" sz="2800" dirty="0" err="1">
                <a:latin typeface="Arial" panose="020B0604020202020204" pitchFamily="34" charset="0"/>
                <a:cs typeface="Arial" panose="020B0604020202020204" pitchFamily="34" charset="0"/>
              </a:rPr>
              <a:t>CTeI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 o del Grupo de Investigación.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BB4E38-45DC-1FD0-B809-89F781DDDB21}"/>
              </a:ext>
            </a:extLst>
          </p:cNvPr>
          <p:cNvSpPr txBox="1"/>
          <p:nvPr/>
        </p:nvSpPr>
        <p:spPr>
          <a:xfrm>
            <a:off x="12600781" y="1775386"/>
            <a:ext cx="79491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 Temática o </a:t>
            </a:r>
          </a:p>
          <a:p>
            <a:r>
              <a:rPr lang="es-CO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Orientada por Misiones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433CB40-F339-5F84-71D0-26482038E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3781" y="21595054"/>
            <a:ext cx="7569200" cy="9525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D318C13-1BD7-FDE3-00C7-D1A9B0EA6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712" y="21595054"/>
            <a:ext cx="7581900" cy="95250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D59803B6-DEB7-3CDF-AF47-46F4D6D53A8F}"/>
              </a:ext>
            </a:extLst>
          </p:cNvPr>
          <p:cNvSpPr txBox="1"/>
          <p:nvPr/>
        </p:nvSpPr>
        <p:spPr>
          <a:xfrm>
            <a:off x="1852863" y="11839074"/>
            <a:ext cx="979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926F914-DC37-148D-A770-390F264A05E8}"/>
              </a:ext>
            </a:extLst>
          </p:cNvPr>
          <p:cNvSpPr txBox="1"/>
          <p:nvPr/>
        </p:nvSpPr>
        <p:spPr>
          <a:xfrm>
            <a:off x="13521528" y="11839074"/>
            <a:ext cx="979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A2DAEF0-B922-F7AA-0BAD-3FC966C19B24}"/>
              </a:ext>
            </a:extLst>
          </p:cNvPr>
          <p:cNvSpPr txBox="1"/>
          <p:nvPr/>
        </p:nvSpPr>
        <p:spPr>
          <a:xfrm>
            <a:off x="2065338" y="22977071"/>
            <a:ext cx="979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06416F5-BCB6-9140-C49A-784C9F2F74FD}"/>
              </a:ext>
            </a:extLst>
          </p:cNvPr>
          <p:cNvSpPr txBox="1"/>
          <p:nvPr/>
        </p:nvSpPr>
        <p:spPr>
          <a:xfrm>
            <a:off x="13734003" y="22977071"/>
            <a:ext cx="979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3850851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3086</TotalTime>
  <Words>158</Words>
  <Application>Microsoft Macintosh PowerPoint</Application>
  <PresentationFormat>Personalizado</PresentationFormat>
  <Paragraphs>17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Tema de Office</vt:lpstr>
      <vt:lpstr>Presentación de PowerPoint</vt:lpstr>
    </vt:vector>
  </TitlesOfParts>
  <Company>Universidad Santo Tomás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Omar Calderón</dc:creator>
  <cp:lastModifiedBy>Diseñador Gráfico CEDII. Omar Calderon</cp:lastModifiedBy>
  <cp:revision>35</cp:revision>
  <cp:lastPrinted>2019-09-17T20:29:54Z</cp:lastPrinted>
  <dcterms:created xsi:type="dcterms:W3CDTF">2018-10-23T19:33:27Z</dcterms:created>
  <dcterms:modified xsi:type="dcterms:W3CDTF">2023-09-21T15:27:56Z</dcterms:modified>
</cp:coreProperties>
</file>